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2" r:id="rId8"/>
    <p:sldId id="261" r:id="rId9"/>
    <p:sldId id="260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3048-74AE-49D6-9F70-49470F42205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C30-6AFC-4264-AE2B-B576B877A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10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3048-74AE-49D6-9F70-49470F42205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C30-6AFC-4264-AE2B-B576B877A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9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3048-74AE-49D6-9F70-49470F42205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C30-6AFC-4264-AE2B-B576B877A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3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3048-74AE-49D6-9F70-49470F42205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C30-6AFC-4264-AE2B-B576B877A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3048-74AE-49D6-9F70-49470F42205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C30-6AFC-4264-AE2B-B576B877A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6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3048-74AE-49D6-9F70-49470F42205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C30-6AFC-4264-AE2B-B576B877A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9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3048-74AE-49D6-9F70-49470F42205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C30-6AFC-4264-AE2B-B576B877A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8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3048-74AE-49D6-9F70-49470F42205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C30-6AFC-4264-AE2B-B576B877A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7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3048-74AE-49D6-9F70-49470F42205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C30-6AFC-4264-AE2B-B576B877A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8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3048-74AE-49D6-9F70-49470F42205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C30-6AFC-4264-AE2B-B576B877A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3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3048-74AE-49D6-9F70-49470F42205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C30-6AFC-4264-AE2B-B576B877A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28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43048-74AE-49D6-9F70-49470F42205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4C30-6AFC-4264-AE2B-B576B877A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1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elcome.stepik.org/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22888"/>
            <a:ext cx="12192000" cy="3562788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6600" b="1" dirty="0">
                <a:solidFill>
                  <a:srgbClr val="002060"/>
                </a:solidFill>
              </a:rPr>
              <a:t>Разработка мобильного приложения - возможность научить программированию, </a:t>
            </a:r>
            <a:r>
              <a:rPr lang="en-US" sz="6600" b="1" dirty="0" smtClean="0">
                <a:solidFill>
                  <a:srgbClr val="002060"/>
                </a:solidFill>
              </a:rPr>
              <a:t>           </a:t>
            </a:r>
            <a:r>
              <a:rPr lang="ru-RU" sz="6600" b="1" dirty="0" smtClean="0">
                <a:solidFill>
                  <a:srgbClr val="002060"/>
                </a:solidFill>
              </a:rPr>
              <a:t>а </a:t>
            </a:r>
            <a:r>
              <a:rPr lang="ru-RU" sz="6600" b="1" dirty="0">
                <a:solidFill>
                  <a:srgbClr val="002060"/>
                </a:solidFill>
              </a:rPr>
              <a:t>не </a:t>
            </a:r>
            <a:r>
              <a:rPr lang="ru-RU" sz="6600" b="1" dirty="0" smtClean="0">
                <a:solidFill>
                  <a:srgbClr val="002060"/>
                </a:solidFill>
              </a:rPr>
              <a:t>языку…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982" y="-118925"/>
            <a:ext cx="118407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уметь мыслить и учиться,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так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знать конкретные технологии,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их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и слабые стороны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8" y="2189399"/>
            <a:ext cx="11301353" cy="451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38615"/>
            <a:ext cx="122182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научить «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программировать в общем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чтобы раз — и готово?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204" cy="489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34373" y="2311605"/>
            <a:ext cx="63245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учиться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пробовать новые идеи, осваивать новые технологии, применять их в нужном месте и в нужное время.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01478"/>
            <a:ext cx="117369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Язык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мысли и помогает решать определенный круг задач.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0470"/>
            <a:ext cx="5734373" cy="471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2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803" y="9847"/>
            <a:ext cx="117838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распространенными и открытыми для программирования являются устройства на популярной платформе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48" y="2071929"/>
            <a:ext cx="5780868" cy="32517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3802" y="2884410"/>
            <a:ext cx="117838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Среды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визуального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 с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разными навыками в области алгоритмизации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82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651" y="342764"/>
            <a:ext cx="64576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Визуальные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блоки с уже готовыми действиям, функциями для работы с социальными сетями, веб-сайтами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4" y="3452508"/>
            <a:ext cx="5114441" cy="33433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31797" y="3970012"/>
            <a:ext cx="57602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Мультимедийный контент (распознавание речевых команд, синтезирование речи)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02318" y="160019"/>
            <a:ext cx="3718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000" b="1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ANDROID</a:t>
            </a:r>
            <a:endParaRPr lang="ru-RU" sz="4000" b="1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009" y="867905"/>
            <a:ext cx="2475768" cy="29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73066"/>
            <a:ext cx="12011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простого к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сложному.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 к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1" y="3893092"/>
            <a:ext cx="2338890" cy="2670407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76075" y="65011"/>
            <a:ext cx="6005594" cy="45565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0481" y="65011"/>
            <a:ext cx="120111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практических примерах.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Реальные существующие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3458" y="5068609"/>
            <a:ext cx="9066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обучение.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взаимообучение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6658" y="14740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Мобильное приложение «КУПОЛ</a:t>
            </a:r>
            <a:r>
              <a:rPr lang="ru-RU" sz="4000" b="1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  <a:endParaRPr lang="ru-RU" sz="4000" b="1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9" y="1193632"/>
            <a:ext cx="3160012" cy="52666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168" y="1132999"/>
            <a:ext cx="3267056" cy="5445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13" y="1104427"/>
            <a:ext cx="3301343" cy="550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5" y="937646"/>
            <a:ext cx="3425126" cy="5548393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51" y="937646"/>
            <a:ext cx="3580108" cy="5540642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32" y="869632"/>
            <a:ext cx="3487121" cy="56086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1746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Программно-аппаратный комплекс «Тропа»</a:t>
            </a:r>
            <a:endParaRPr lang="ru-RU" sz="4000" b="1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59" y="895210"/>
            <a:ext cx="7787112" cy="4587499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1" y="76384"/>
            <a:ext cx="2618890" cy="104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33248" y="77500"/>
            <a:ext cx="813876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hlinkClick r:id="rId4"/>
              </a:rPr>
              <a:t>https://</a:t>
            </a:r>
            <a:r>
              <a:rPr lang="en-US" sz="4400" b="1" dirty="0" smtClean="0">
                <a:hlinkClick r:id="rId4"/>
              </a:rPr>
              <a:t>welcome.stepik.org/ru</a:t>
            </a:r>
            <a:endParaRPr lang="ru-RU" sz="4400" b="1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21166" y="5482709"/>
            <a:ext cx="9877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обучающие решения</a:t>
            </a:r>
          </a:p>
          <a:p>
            <a:pPr algn="ctr" font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Облачная цифровая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5" y="1997850"/>
            <a:ext cx="2469486" cy="284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0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94</Words>
  <Application>Microsoft Office PowerPoint</Application>
  <PresentationFormat>Произвольный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 Разработка мобильного приложения - возможность научить программированию,            а не языку…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мобильного приложения - возможность научить программированию, а не языку</dc:title>
  <dc:creator>Nemo Alexey</dc:creator>
  <cp:lastModifiedBy>Admin</cp:lastModifiedBy>
  <cp:revision>32</cp:revision>
  <dcterms:created xsi:type="dcterms:W3CDTF">2019-04-27T01:20:56Z</dcterms:created>
  <dcterms:modified xsi:type="dcterms:W3CDTF">2019-04-27T06:19:12Z</dcterms:modified>
</cp:coreProperties>
</file>